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326" r:id="rId13"/>
    <p:sldId id="282" r:id="rId14"/>
    <p:sldId id="284" r:id="rId15"/>
    <p:sldId id="285" r:id="rId16"/>
    <p:sldId id="286" r:id="rId17"/>
    <p:sldId id="287" r:id="rId18"/>
    <p:sldId id="288" r:id="rId19"/>
    <p:sldId id="276" r:id="rId20"/>
    <p:sldId id="277" r:id="rId21"/>
    <p:sldId id="278" r:id="rId22"/>
    <p:sldId id="279" r:id="rId23"/>
    <p:sldId id="280" r:id="rId24"/>
    <p:sldId id="317" r:id="rId25"/>
    <p:sldId id="291" r:id="rId26"/>
    <p:sldId id="316" r:id="rId27"/>
    <p:sldId id="308" r:id="rId28"/>
    <p:sldId id="310" r:id="rId29"/>
    <p:sldId id="298" r:id="rId30"/>
    <p:sldId id="305" r:id="rId31"/>
    <p:sldId id="306" r:id="rId32"/>
    <p:sldId id="312" r:id="rId33"/>
    <p:sldId id="299" r:id="rId34"/>
    <p:sldId id="294" r:id="rId35"/>
    <p:sldId id="300" r:id="rId36"/>
    <p:sldId id="295" r:id="rId37"/>
    <p:sldId id="301" r:id="rId38"/>
    <p:sldId id="296" r:id="rId39"/>
    <p:sldId id="313" r:id="rId40"/>
    <p:sldId id="302" r:id="rId41"/>
    <p:sldId id="292" r:id="rId42"/>
    <p:sldId id="303" r:id="rId43"/>
    <p:sldId id="270" r:id="rId44"/>
    <p:sldId id="275" r:id="rId45"/>
    <p:sldId id="273" r:id="rId46"/>
    <p:sldId id="272" r:id="rId47"/>
    <p:sldId id="271" r:id="rId48"/>
    <p:sldId id="266" r:id="rId49"/>
    <p:sldId id="268" r:id="rId50"/>
    <p:sldId id="267" r:id="rId51"/>
    <p:sldId id="265" r:id="rId52"/>
    <p:sldId id="261" r:id="rId53"/>
    <p:sldId id="264" r:id="rId54"/>
    <p:sldId id="260" r:id="rId55"/>
    <p:sldId id="263" r:id="rId56"/>
    <p:sldId id="262" r:id="rId57"/>
    <p:sldId id="257" r:id="rId58"/>
    <p:sldId id="259" r:id="rId59"/>
    <p:sldId id="256" r:id="rId60"/>
    <p:sldId id="258" r:id="rId6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18" dt="2021-01-14T01:22:56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857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22:56.172" v="164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22:56.172" v="164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69" creationId="{4D9C0343-2557-4509-B61C-38F7A925F8B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20:44.280" v="67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20:44.280" v="67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">
          <ac:chgData name="John Lonergan" userId="db8094ce4aaa691d" providerId="LiveId" clId="{6B96E900-343E-48CB-9BA9-E10298772100}" dt="2021-01-14T01:22:56.172" v="164" actId="164"/>
          <ac:spMkLst>
            <pc:docMk/>
            <pc:sldMk cId="1454579493" sldId="326"/>
            <ac:spMk id="211" creationId="{9FF5729C-B60A-487A-8D10-71C0935B216A}"/>
          </ac:spMkLst>
        </pc:spChg>
        <pc:spChg chg="add mod">
          <ac:chgData name="John Lonergan" userId="db8094ce4aaa691d" providerId="LiveId" clId="{6B96E900-343E-48CB-9BA9-E10298772100}" dt="2021-01-14T01:22:56.172" v="164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18:49.030" v="50" actId="164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337" creationId="{BECE6331-E89B-4553-BAE1-D248A3D29DB9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21:47.042" v="103" actId="164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">
          <ac:chgData name="John Lonergan" userId="db8094ce4aaa691d" providerId="LiveId" clId="{6B96E900-343E-48CB-9BA9-E10298772100}" dt="2021-01-14T01:22:56.172" v="164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mod">
          <ac:chgData name="John Lonergan" userId="db8094ce4aaa691d" providerId="LiveId" clId="{6B96E900-343E-48CB-9BA9-E10298772100}" dt="2021-01-14T01:22:56.172" v="164" actId="164"/>
          <ac:grpSpMkLst>
            <pc:docMk/>
            <pc:sldMk cId="1454579493" sldId="326"/>
            <ac:grpSpMk id="32" creationId="{43830180-4FE3-4FC9-96D3-0AC234EAAECE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21:47.042" v="103" actId="164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3830180-4FE3-4FC9-96D3-0AC234EAAECE}"/>
              </a:ext>
            </a:extLst>
          </p:cNvPr>
          <p:cNvGrpSpPr/>
          <p:nvPr/>
        </p:nvGrpSpPr>
        <p:grpSpPr>
          <a:xfrm>
            <a:off x="3814930" y="565861"/>
            <a:ext cx="8154420" cy="5557518"/>
            <a:chOff x="3814930" y="565861"/>
            <a:chExt cx="815442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7219671" cy="5557518"/>
              <a:chOff x="4749679" y="565861"/>
              <a:chExt cx="721967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AE8C0C4F-197E-4609-85FE-B1AA8EBCA864}"/>
                  </a:ext>
                </a:extLst>
              </p:cNvPr>
              <p:cNvSpPr/>
              <p:nvPr/>
            </p:nvSpPr>
            <p:spPr>
              <a:xfrm>
                <a:off x="11920495" y="4987717"/>
                <a:ext cx="48855" cy="508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8147</TotalTime>
  <Words>11264</Words>
  <Application>Microsoft Office PowerPoint</Application>
  <PresentationFormat>Widescreen</PresentationFormat>
  <Paragraphs>2963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2021-01-14T01:23:08Z</dcterms:modified>
</cp:coreProperties>
</file>